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1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2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7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2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3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2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3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0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1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3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6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995B-A9C8-4F91-86CB-79BA1246CBA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5DA4F-5A88-4B6B-8855-985CD94DD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18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9782" y="1484784"/>
            <a:ext cx="3960440" cy="648071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/>
              <a:t>Questions on Revealed Preference</a:t>
            </a:r>
            <a:br>
              <a:rPr lang="en-US" sz="2000" dirty="0" smtClean="0"/>
            </a:br>
            <a:r>
              <a:rPr lang="en-US" sz="2000" dirty="0" smtClean="0"/>
              <a:t>Which one of these points re not consistent  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908720"/>
            <a:ext cx="8568952" cy="5544616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                                                  </a:t>
            </a:r>
            <a:r>
              <a:rPr lang="en-US" sz="2000" dirty="0" smtClean="0"/>
              <a:t>                                                       </a:t>
            </a: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295636" y="1196752"/>
            <a:ext cx="36004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31640" y="3573016"/>
            <a:ext cx="30243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15616" y="86865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121950" y="3236213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295636" y="1412776"/>
            <a:ext cx="756084" cy="21602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860352" y="3282379"/>
            <a:ext cx="194320" cy="923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13638" y="2924944"/>
            <a:ext cx="2808312" cy="64807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47664" y="314387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419872" y="3296271"/>
            <a:ext cx="133164" cy="19830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528005" y="3034764"/>
            <a:ext cx="342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1331640" y="2384884"/>
            <a:ext cx="1944216" cy="122066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 flipH="1">
            <a:off x="1421650" y="2420888"/>
            <a:ext cx="126014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265058" y="2492896"/>
            <a:ext cx="498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2204864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67844" y="3532241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43608" y="276657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70043" y="344997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70620" y="12687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907704" y="34594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285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889843"/>
            <a:ext cx="74168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on revealed preference </a:t>
            </a:r>
          </a:p>
          <a:p>
            <a:r>
              <a:rPr lang="en-US" dirty="0" smtClean="0"/>
              <a:t>Consumer consumes two goods   A   &amp;  B </a:t>
            </a:r>
          </a:p>
          <a:p>
            <a:r>
              <a:rPr lang="en-US" dirty="0" smtClean="0"/>
              <a:t>P</a:t>
            </a:r>
            <a:r>
              <a:rPr lang="en-US" baseline="-25000" dirty="0" smtClean="0"/>
              <a:t>A</a:t>
            </a:r>
            <a:r>
              <a:rPr lang="en-US" dirty="0" smtClean="0"/>
              <a:t>  increase , P</a:t>
            </a:r>
            <a:r>
              <a:rPr lang="en-US" baseline="-25000" dirty="0" smtClean="0"/>
              <a:t>B</a:t>
            </a:r>
            <a:r>
              <a:rPr lang="en-US" dirty="0" smtClean="0"/>
              <a:t> decrease , income change will be compensated  so that consumer is able to consume the bundle before price changes .</a:t>
            </a:r>
          </a:p>
          <a:p>
            <a:r>
              <a:rPr lang="en-US" dirty="0" smtClean="0"/>
              <a:t>Is he better off or worse off ?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91680" y="2276872"/>
            <a:ext cx="0" cy="30243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91680" y="5301208"/>
            <a:ext cx="7128792" cy="53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1640" y="22675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574844" y="524137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691680" y="3429000"/>
            <a:ext cx="3384376" cy="18722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233198" y="4266530"/>
            <a:ext cx="158316" cy="197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691680" y="4077072"/>
            <a:ext cx="6768752" cy="122413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058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603813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57854" y="1736813"/>
            <a:ext cx="3960440" cy="648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/>
              <a:t>Questions on Revealed Preference</a:t>
            </a:r>
            <a:br>
              <a:rPr lang="en-US" sz="1800" dirty="0" smtClean="0"/>
            </a:br>
            <a:r>
              <a:rPr lang="en-US" sz="1800" dirty="0" smtClean="0"/>
              <a:t>Which one of these points are not consistent </a:t>
            </a:r>
            <a:endParaRPr lang="en-US" sz="1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23528" y="908720"/>
            <a:ext cx="8568952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/>
              <a:t>                                                   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1295636" y="1196752"/>
            <a:ext cx="36004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331640" y="3573016"/>
            <a:ext cx="30243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5616" y="86865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121950" y="3236213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295636" y="1412776"/>
            <a:ext cx="756084" cy="21602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21496" y="3264659"/>
            <a:ext cx="194320" cy="923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313638" y="2924944"/>
            <a:ext cx="2808312" cy="64807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26886" y="292140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811766" y="2935612"/>
            <a:ext cx="133164" cy="19830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19672" y="3034764"/>
            <a:ext cx="378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13638" y="2352355"/>
            <a:ext cx="1944216" cy="122066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 flipH="1">
            <a:off x="1369474" y="1790176"/>
            <a:ext cx="12601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52346" y="1571270"/>
            <a:ext cx="498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71600" y="115713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918432" y="35730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05926" y="3493421"/>
            <a:ext cx="432048" cy="375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28425" y="2730858"/>
            <a:ext cx="576064" cy="375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027460" y="2164748"/>
            <a:ext cx="432048" cy="375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113838" y="349342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77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77</Words>
  <Application>Microsoft Office PowerPoint</Application>
  <PresentationFormat>On-screen Show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Questions on Revealed Preference Which one of these points re not consistent  </vt:lpstr>
      <vt:lpstr>PowerPoint Presentation</vt:lpstr>
      <vt:lpstr>PowerPoint Presentation</vt:lpstr>
    </vt:vector>
  </TitlesOfParts>
  <Company>eco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on Revealed Preference</dc:title>
  <dc:creator>dr-ebadi</dc:creator>
  <cp:lastModifiedBy>dr-ebadi</cp:lastModifiedBy>
  <cp:revision>14</cp:revision>
  <dcterms:created xsi:type="dcterms:W3CDTF">2014-09-27T09:26:22Z</dcterms:created>
  <dcterms:modified xsi:type="dcterms:W3CDTF">2014-09-27T10:32:38Z</dcterms:modified>
</cp:coreProperties>
</file>